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8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427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en-IN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en-IN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en-IN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en-IN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en-IN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en-IN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en-IN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en-IN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en-IN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  <p:txBody>
          <a:bodyPr/>
          <a:lstStyle/>
          <a:p>
            <a:endParaRPr lang="en-IN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Python Internship Program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 err="1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Zynkcode</a:t>
            </a:r>
            <a:r>
              <a:rPr lang="en-US" sz="1750" b="1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solutions</a:t>
            </a:r>
            <a:r>
              <a:rPr lang="en-US" sz="17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— Learn. Build. Get Certified.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71ACAC-4B9A-C261-760A-84375EC17A32}"/>
              </a:ext>
            </a:extLst>
          </p:cNvPr>
          <p:cNvSpPr/>
          <p:nvPr/>
        </p:nvSpPr>
        <p:spPr>
          <a:xfrm>
            <a:off x="12437533" y="7677997"/>
            <a:ext cx="2048934" cy="551603"/>
          </a:xfrm>
          <a:prstGeom prst="rect">
            <a:avLst/>
          </a:prstGeom>
          <a:solidFill>
            <a:srgbClr val="FFFDFA"/>
          </a:solidFill>
          <a:ln>
            <a:solidFill>
              <a:srgbClr val="FFFD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6246" y="684967"/>
            <a:ext cx="7804309" cy="11961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Start Your Python Journey Today</a:t>
            </a:r>
            <a:endParaRPr lang="en-US" sz="3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156246" y="2123242"/>
            <a:ext cx="7804309" cy="5643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Join the SkillCertify Python Internship Program and transform your coding skills into a certified achievement.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156246" y="2964775"/>
            <a:ext cx="3801189" cy="6315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50"/>
              </a:lnSpc>
              <a:buNone/>
            </a:pPr>
            <a:r>
              <a:rPr lang="en-US" sz="495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3</a:t>
            </a:r>
            <a:endParaRPr lang="en-US" sz="4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860619" y="3812977"/>
            <a:ext cx="2392323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Skill Levels</a:t>
            </a:r>
            <a:endParaRPr lang="en-US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156246" y="4208740"/>
            <a:ext cx="3801189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Progressive tasks from basics to advanced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159246" y="2964775"/>
            <a:ext cx="3801308" cy="6315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50"/>
              </a:lnSpc>
              <a:buNone/>
            </a:pPr>
            <a:r>
              <a:rPr lang="en-US" sz="495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2</a:t>
            </a:r>
            <a:endParaRPr lang="en-US" sz="4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863739" y="3812977"/>
            <a:ext cx="2392323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Levels Required</a:t>
            </a:r>
            <a:endParaRPr lang="en-US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159246" y="4208740"/>
            <a:ext cx="3801308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Complete any two to earn your certificate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8157686" y="4909423"/>
            <a:ext cx="3801308" cy="6315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50"/>
              </a:lnSpc>
              <a:buNone/>
            </a:pPr>
            <a:r>
              <a:rPr lang="en-US" sz="495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1</a:t>
            </a:r>
            <a:endParaRPr lang="en-US" sz="4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8862179" y="5757624"/>
            <a:ext cx="2392323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Certificate</a:t>
            </a:r>
            <a:endParaRPr lang="en-US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8157686" y="6153388"/>
            <a:ext cx="3801308" cy="5643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Official SkillCertify credential upon completion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443305" y="7080885"/>
            <a:ext cx="7517249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00" b="1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Learn. Build. Get Certified.</a:t>
            </a:r>
            <a:r>
              <a:rPr lang="en-US" sz="150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— Your Python career starts here with SkillCertify.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6156246" y="6899315"/>
            <a:ext cx="22860" cy="645319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CB5AE6-C6F6-1DBC-1B7D-0067733E51A7}"/>
              </a:ext>
            </a:extLst>
          </p:cNvPr>
          <p:cNvSpPr/>
          <p:nvPr/>
        </p:nvSpPr>
        <p:spPr>
          <a:xfrm>
            <a:off x="12437533" y="7677997"/>
            <a:ext cx="2048934" cy="551603"/>
          </a:xfrm>
          <a:prstGeom prst="rect">
            <a:avLst/>
          </a:prstGeom>
          <a:solidFill>
            <a:srgbClr val="FFFDFA"/>
          </a:solidFill>
          <a:ln>
            <a:solidFill>
              <a:srgbClr val="FFFD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6E9EAE7-C087-2F44-9F39-83B895DEA393}"/>
              </a:ext>
            </a:extLst>
          </p:cNvPr>
          <p:cNvSpPr/>
          <p:nvPr/>
        </p:nvSpPr>
        <p:spPr>
          <a:xfrm>
            <a:off x="12437533" y="7611664"/>
            <a:ext cx="2048934" cy="551603"/>
          </a:xfrm>
          <a:prstGeom prst="rect">
            <a:avLst/>
          </a:prstGeom>
          <a:solidFill>
            <a:srgbClr val="FFFDFA"/>
          </a:solidFill>
          <a:ln>
            <a:solidFill>
              <a:srgbClr val="FFFD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32183" y="518636"/>
            <a:ext cx="3898583" cy="487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dirty="0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About </a:t>
            </a:r>
            <a:r>
              <a:rPr lang="en-US" sz="3050" dirty="0" err="1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Zynkcode</a:t>
            </a:r>
            <a:r>
              <a:rPr lang="en-US" sz="3050" dirty="0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 solutions</a:t>
            </a:r>
            <a:endParaRPr lang="en-US" sz="3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032183" y="1166574"/>
            <a:ext cx="8052435" cy="4210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SkillCertify is built to empower students with the skills, experience, and credentials they need to succeed in the tech industry.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032183" y="1708190"/>
            <a:ext cx="8052435" cy="1420297"/>
          </a:xfrm>
          <a:prstGeom prst="roundRect">
            <a:avLst>
              <a:gd name="adj" fmla="val 4611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195655" y="1871663"/>
            <a:ext cx="467797" cy="467797"/>
          </a:xfrm>
          <a:prstGeom prst="roundRect">
            <a:avLst>
              <a:gd name="adj" fmla="val 19544986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4243" y="2000250"/>
            <a:ext cx="210503" cy="21050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195655" y="2446615"/>
            <a:ext cx="2631519" cy="243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Learn Programming Skills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6195655" y="2754511"/>
            <a:ext cx="7725489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Structured lessons from basics to advanced Python concepts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6032183" y="3235643"/>
            <a:ext cx="8052435" cy="1420297"/>
          </a:xfrm>
          <a:prstGeom prst="roundRect">
            <a:avLst>
              <a:gd name="adj" fmla="val 4611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6195655" y="3399115"/>
            <a:ext cx="467797" cy="467797"/>
          </a:xfrm>
          <a:prstGeom prst="roundRect">
            <a:avLst>
              <a:gd name="adj" fmla="val 19544986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4243" y="3527703"/>
            <a:ext cx="210503" cy="21050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195655" y="3974068"/>
            <a:ext cx="1949291" cy="243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Build Real Projects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6195655" y="4281964"/>
            <a:ext cx="7725489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Hands-on tasks that mirror real-world development challenges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6032183" y="4763095"/>
            <a:ext cx="8052435" cy="1420297"/>
          </a:xfrm>
          <a:prstGeom prst="roundRect">
            <a:avLst>
              <a:gd name="adj" fmla="val 4611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6195655" y="4926568"/>
            <a:ext cx="467797" cy="467797"/>
          </a:xfrm>
          <a:prstGeom prst="roundRect">
            <a:avLst>
              <a:gd name="adj" fmla="val 19544986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24243" y="5055156"/>
            <a:ext cx="210503" cy="210502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195655" y="5501521"/>
            <a:ext cx="2571274" cy="243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Gain Practical Experience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6195655" y="5809417"/>
            <a:ext cx="7725489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Work through industry-relevant problems and build your portfolio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4"/>
          <p:cNvSpPr/>
          <p:nvPr/>
        </p:nvSpPr>
        <p:spPr>
          <a:xfrm>
            <a:off x="6032183" y="6290548"/>
            <a:ext cx="8052435" cy="1420297"/>
          </a:xfrm>
          <a:prstGeom prst="roundRect">
            <a:avLst>
              <a:gd name="adj" fmla="val 4611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5"/>
          <p:cNvSpPr/>
          <p:nvPr/>
        </p:nvSpPr>
        <p:spPr>
          <a:xfrm>
            <a:off x="6195655" y="6454021"/>
            <a:ext cx="467797" cy="467797"/>
          </a:xfrm>
          <a:prstGeom prst="roundRect">
            <a:avLst>
              <a:gd name="adj" fmla="val 19544986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4243" y="6582608"/>
            <a:ext cx="210503" cy="210502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6195655" y="7028974"/>
            <a:ext cx="1949291" cy="243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0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Earn Certificates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17"/>
          <p:cNvSpPr/>
          <p:nvPr/>
        </p:nvSpPr>
        <p:spPr>
          <a:xfrm>
            <a:off x="6195655" y="7336869"/>
            <a:ext cx="7725489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20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Receive an official SkillCertify certificate upon completion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12846" y="539829"/>
            <a:ext cx="4232196" cy="4983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Internship Overview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846" y="2459950"/>
            <a:ext cx="7016710" cy="397609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226272" y="1318379"/>
            <a:ext cx="2020014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Program Highlights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9226272" y="1693545"/>
            <a:ext cx="3598664" cy="1160264"/>
          </a:xfrm>
          <a:prstGeom prst="roundRect">
            <a:avLst>
              <a:gd name="adj" fmla="val 9457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9203412" y="1693545"/>
            <a:ext cx="91440" cy="1160264"/>
          </a:xfrm>
          <a:prstGeom prst="roundRect">
            <a:avLst>
              <a:gd name="adj" fmla="val 73256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477137" y="1875830"/>
            <a:ext cx="1993583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Mode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9477137" y="2236946"/>
            <a:ext cx="3165515" cy="434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Fully </a:t>
            </a:r>
            <a:r>
              <a:rPr lang="en-US" sz="1250" b="1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Online</a:t>
            </a:r>
            <a:r>
              <a:rPr lang="en-US" sz="12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— learn from anywhere at your own pace</a:t>
            </a:r>
            <a:endParaRPr lang="en-US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9226272" y="2965847"/>
            <a:ext cx="3598664" cy="1160264"/>
          </a:xfrm>
          <a:prstGeom prst="roundRect">
            <a:avLst>
              <a:gd name="adj" fmla="val 9457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9203412" y="2965847"/>
            <a:ext cx="91440" cy="1160264"/>
          </a:xfrm>
          <a:prstGeom prst="roundRect">
            <a:avLst>
              <a:gd name="adj" fmla="val 73256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9477137" y="3148132"/>
            <a:ext cx="1993583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Tasks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477137" y="3509248"/>
            <a:ext cx="3165515" cy="434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b="1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Practical-based</a:t>
            </a:r>
            <a:r>
              <a:rPr lang="en-US" sz="12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assignments designed for real skill building</a:t>
            </a:r>
            <a:endParaRPr lang="en-US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9226272" y="4238149"/>
            <a:ext cx="3598664" cy="1160264"/>
          </a:xfrm>
          <a:prstGeom prst="roundRect">
            <a:avLst>
              <a:gd name="adj" fmla="val 9457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9203412" y="4238149"/>
            <a:ext cx="91440" cy="1160264"/>
          </a:xfrm>
          <a:prstGeom prst="roundRect">
            <a:avLst>
              <a:gd name="adj" fmla="val 73256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477137" y="4420433"/>
            <a:ext cx="1993583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Levels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9477137" y="4781550"/>
            <a:ext cx="3165515" cy="434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b="1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3 progressive levels</a:t>
            </a:r>
            <a:r>
              <a:rPr lang="en-US" sz="12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— complete any 2 to earn certification</a:t>
            </a:r>
            <a:endParaRPr lang="en-US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9226272" y="5510451"/>
            <a:ext cx="3598664" cy="1160264"/>
          </a:xfrm>
          <a:prstGeom prst="roundRect">
            <a:avLst>
              <a:gd name="adj" fmla="val 9457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5"/>
          <p:cNvSpPr/>
          <p:nvPr/>
        </p:nvSpPr>
        <p:spPr>
          <a:xfrm>
            <a:off x="9203412" y="5510451"/>
            <a:ext cx="91440" cy="1160264"/>
          </a:xfrm>
          <a:prstGeom prst="roundRect">
            <a:avLst>
              <a:gd name="adj" fmla="val 73256"/>
            </a:avLst>
          </a:prstGeom>
          <a:solidFill>
            <a:srgbClr val="B88E23"/>
          </a:solidFill>
          <a:ln/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9477137" y="5692735"/>
            <a:ext cx="1993583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Certification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9477137" y="6053852"/>
            <a:ext cx="3165515" cy="434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Official </a:t>
            </a:r>
            <a:r>
              <a:rPr lang="en-US" sz="1250" b="1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SkillCertify Certificate</a:t>
            </a:r>
            <a:r>
              <a:rPr lang="en-US" sz="12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awarded after completion</a:t>
            </a:r>
            <a:endParaRPr lang="en-US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9226272" y="6796802"/>
            <a:ext cx="3598664" cy="766882"/>
          </a:xfrm>
          <a:prstGeom prst="roundRect">
            <a:avLst>
              <a:gd name="adj" fmla="val 8735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697" y="7016472"/>
            <a:ext cx="199311" cy="159425"/>
          </a:xfrm>
          <a:prstGeom prst="rect">
            <a:avLst/>
          </a:prstGeom>
        </p:spPr>
      </p:pic>
      <p:sp>
        <p:nvSpPr>
          <p:cNvPr id="23" name="Text 19"/>
          <p:cNvSpPr/>
          <p:nvPr/>
        </p:nvSpPr>
        <p:spPr>
          <a:xfrm>
            <a:off x="9744432" y="6948607"/>
            <a:ext cx="2921079" cy="434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Complete any </a:t>
            </a:r>
            <a:r>
              <a:rPr lang="en-US" sz="1250" b="1" dirty="0">
                <a:solidFill>
                  <a:srgbClr val="00000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2 out of 3 levels</a:t>
            </a:r>
            <a:r>
              <a:rPr lang="en-US" sz="1250" dirty="0">
                <a:solidFill>
                  <a:srgbClr val="00000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to qualify for your certificate.</a:t>
            </a:r>
            <a:endParaRPr lang="en-US" sz="1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C7A4FF-C515-59CE-8A9C-4632BACB9161}"/>
              </a:ext>
            </a:extLst>
          </p:cNvPr>
          <p:cNvSpPr/>
          <p:nvPr/>
        </p:nvSpPr>
        <p:spPr>
          <a:xfrm>
            <a:off x="12437533" y="7677997"/>
            <a:ext cx="2048934" cy="551603"/>
          </a:xfrm>
          <a:prstGeom prst="rect">
            <a:avLst/>
          </a:prstGeom>
          <a:solidFill>
            <a:srgbClr val="FFFDFA"/>
          </a:solidFill>
          <a:ln>
            <a:solidFill>
              <a:srgbClr val="FFFD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624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Task Structure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50864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The internship is organized into three progressive levels, each building on the last. Choose any two to complete your certification journey.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1133951" y="4396859"/>
            <a:ext cx="3856077" cy="226814"/>
          </a:xfrm>
          <a:prstGeom prst="roundRect">
            <a:avLst>
              <a:gd name="adj" fmla="val 42003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793790" y="4169985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3930" y="4340126"/>
            <a:ext cx="340162" cy="34016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20604" y="50773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Level 1 – Basics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20604" y="5567720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Foundational Python concepts including input/output, variables, and simple logic programs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5557123" y="4056578"/>
            <a:ext cx="3856077" cy="226814"/>
          </a:xfrm>
          <a:prstGeom prst="roundRect">
            <a:avLst>
              <a:gd name="adj" fmla="val 42003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216962" y="3829705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7102" y="3999845"/>
            <a:ext cx="340162" cy="340162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443776" y="4737021"/>
            <a:ext cx="33077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Level 2 – Intermediate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9"/>
          <p:cNvSpPr/>
          <p:nvPr/>
        </p:nvSpPr>
        <p:spPr>
          <a:xfrm>
            <a:off x="5443776" y="5227439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Functions, modular programming, and file handling to build more structured applications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hape 10"/>
          <p:cNvSpPr/>
          <p:nvPr/>
        </p:nvSpPr>
        <p:spPr>
          <a:xfrm>
            <a:off x="9980295" y="3716417"/>
            <a:ext cx="3856077" cy="226814"/>
          </a:xfrm>
          <a:prstGeom prst="roundRect">
            <a:avLst>
              <a:gd name="adj" fmla="val 42003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9640133" y="3489543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10274" y="3659684"/>
            <a:ext cx="340162" cy="340162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66948" y="43968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Level 3 – Advanced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9866948" y="4887278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Mini projects, APIs, and CLI applications that demonstrate professional-level Python skills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E885E8-D609-C78B-F4FC-C251C477E9F2}"/>
              </a:ext>
            </a:extLst>
          </p:cNvPr>
          <p:cNvSpPr/>
          <p:nvPr/>
        </p:nvSpPr>
        <p:spPr>
          <a:xfrm>
            <a:off x="12437533" y="7677997"/>
            <a:ext cx="2048934" cy="551603"/>
          </a:xfrm>
          <a:prstGeom prst="rect">
            <a:avLst/>
          </a:prstGeom>
          <a:solidFill>
            <a:srgbClr val="FFFDFA"/>
          </a:solidFill>
          <a:ln>
            <a:solidFill>
              <a:srgbClr val="FFFD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91734"/>
            <a:ext cx="642449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Level 1 Tasks — Basics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2540675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Level 1 introduces the core building blocks of Python programming. These tasks are designed to get you comfortable with syntax, logic, and problem-solving.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80190" y="4139684"/>
            <a:ext cx="3501509" cy="2343031"/>
          </a:xfrm>
          <a:prstGeom prst="roundRect">
            <a:avLst>
              <a:gd name="adj" fmla="val 4066"/>
            </a:avLst>
          </a:prstGeom>
          <a:solidFill>
            <a:srgbClr val="FFFDFA"/>
          </a:solidFill>
          <a:ln w="3048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37484" y="43969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🖨️</a:t>
            </a:r>
            <a:r>
              <a:rPr lang="en-US" sz="220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 Basics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537484" y="4978122"/>
            <a:ext cx="2986921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Print student details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Input/output programs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Simple calculator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10342721" y="4139684"/>
            <a:ext cx="3501509" cy="2343031"/>
          </a:xfrm>
          <a:prstGeom prst="roundRect">
            <a:avLst>
              <a:gd name="adj" fmla="val 4066"/>
            </a:avLst>
          </a:prstGeom>
          <a:solidFill>
            <a:srgbClr val="FFFDFA"/>
          </a:solidFill>
          <a:ln w="3048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600015" y="43969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🧠</a:t>
            </a:r>
            <a:r>
              <a:rPr lang="en-US" sz="220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 Logic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600015" y="4978122"/>
            <a:ext cx="2986921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Even/odd check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Largest number finder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Multiplication table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EC466D-AD9D-0093-95E9-A87958B320A0}"/>
              </a:ext>
            </a:extLst>
          </p:cNvPr>
          <p:cNvSpPr/>
          <p:nvPr/>
        </p:nvSpPr>
        <p:spPr>
          <a:xfrm>
            <a:off x="12437533" y="7677997"/>
            <a:ext cx="2048934" cy="551603"/>
          </a:xfrm>
          <a:prstGeom prst="rect">
            <a:avLst/>
          </a:prstGeom>
          <a:solidFill>
            <a:srgbClr val="FFFDFA"/>
          </a:solidFill>
          <a:ln>
            <a:solidFill>
              <a:srgbClr val="FFFD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7869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Level 2 Tasks — Intermediate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273641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Level 2 elevates your Python skills by introducing functions and file handling — essential tools for writing clean, reusable, and practical code.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80190" y="4335423"/>
            <a:ext cx="3501509" cy="2660213"/>
          </a:xfrm>
          <a:prstGeom prst="roundRect">
            <a:avLst>
              <a:gd name="adj" fmla="val 3581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14624" y="45698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⚙️</a:t>
            </a:r>
            <a:r>
              <a:rPr lang="en-US" sz="220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 Functions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514624" y="5151001"/>
            <a:ext cx="3032641" cy="16102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Calculator using functions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Factorial program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Palindrome checker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10342721" y="4335423"/>
            <a:ext cx="3501509" cy="2297311"/>
          </a:xfrm>
          <a:prstGeom prst="roundRect">
            <a:avLst>
              <a:gd name="adj" fmla="val 414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577155" y="45698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📁</a:t>
            </a:r>
            <a:r>
              <a:rPr lang="en-US" sz="220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 File Handling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577155" y="5151001"/>
            <a:ext cx="3032641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Create a file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Write data to file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Read file contents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0FF899-0BC6-F694-8314-0D622EA168B0}"/>
              </a:ext>
            </a:extLst>
          </p:cNvPr>
          <p:cNvSpPr/>
          <p:nvPr/>
        </p:nvSpPr>
        <p:spPr>
          <a:xfrm>
            <a:off x="12437533" y="7677997"/>
            <a:ext cx="2048934" cy="551603"/>
          </a:xfrm>
          <a:prstGeom prst="rect">
            <a:avLst/>
          </a:prstGeom>
          <a:solidFill>
            <a:srgbClr val="FFFDFA"/>
          </a:solidFill>
          <a:ln>
            <a:solidFill>
              <a:srgbClr val="FFFD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60013"/>
            <a:ext cx="760142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Level 3 Tasks — Advanced</a:t>
            </a:r>
            <a:endParaRPr lang="en-US" sz="44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222421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Level 3 challenges you to build complete, functional applications and work with advanced Python capabilities like APIs and command-line interfaces.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3203377"/>
            <a:ext cx="566976" cy="56697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644253" y="3203377"/>
            <a:ext cx="330815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Student Management System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644253" y="4048125"/>
            <a:ext cx="33081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Build a full CRUD application to manage student records using Python data structures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5893" y="3203377"/>
            <a:ext cx="566976" cy="56697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086356" y="3203377"/>
            <a:ext cx="29170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Password Generator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6086356" y="3693795"/>
            <a:ext cx="33081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Create a secure, customizable password generator with user-defined parameters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7995" y="3203377"/>
            <a:ext cx="566976" cy="56697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528459" y="32033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Quiz Application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10528459" y="3693795"/>
            <a:ext cx="33081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Develop an interactive quiz app with scoring, timers, and multiple question types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5590461"/>
            <a:ext cx="566976" cy="56697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644253" y="55904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API Usage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1644253" y="6080879"/>
            <a:ext cx="33081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Integrate external APIs to fetch and display real-world data in your Python programs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5893" y="5590461"/>
            <a:ext cx="566976" cy="566976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6086356" y="55904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CLI Application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1"/>
          <p:cNvSpPr/>
          <p:nvPr/>
        </p:nvSpPr>
        <p:spPr>
          <a:xfrm>
            <a:off x="6086356" y="6080879"/>
            <a:ext cx="33081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Build a command-line interface application with argument parsing and user interaction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B0BD6-518D-2454-8F9F-136ADA57123E}"/>
              </a:ext>
            </a:extLst>
          </p:cNvPr>
          <p:cNvSpPr/>
          <p:nvPr/>
        </p:nvSpPr>
        <p:spPr>
          <a:xfrm>
            <a:off x="12437533" y="7677997"/>
            <a:ext cx="2048934" cy="551603"/>
          </a:xfrm>
          <a:prstGeom prst="rect">
            <a:avLst/>
          </a:prstGeom>
          <a:solidFill>
            <a:srgbClr val="FFFDFA"/>
          </a:solidFill>
          <a:ln>
            <a:solidFill>
              <a:srgbClr val="FFFD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758" y="599837"/>
            <a:ext cx="5271849" cy="653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Submission Process</a:t>
            </a:r>
            <a:endParaRPr lang="en-US" sz="4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153" y="1759148"/>
            <a:ext cx="6255068" cy="371236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2173" y="2666513"/>
            <a:ext cx="532484" cy="5324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47763" y="4610413"/>
            <a:ext cx="1554853" cy="2995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Upload Files</a:t>
            </a:r>
            <a:endParaRPr lang="en-US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72783" y="2667512"/>
            <a:ext cx="532484" cy="532484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4188222" y="4460651"/>
            <a:ext cx="1554853" cy="599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Record Demo</a:t>
            </a:r>
            <a:endParaRPr lang="en-US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13242" y="2667512"/>
            <a:ext cx="532484" cy="532484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2196732" y="4460651"/>
            <a:ext cx="1554853" cy="599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85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Submit Tasks</a:t>
            </a:r>
            <a:endParaRPr lang="en-US" sz="18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4"/>
          <p:cNvSpPr/>
          <p:nvPr/>
        </p:nvSpPr>
        <p:spPr>
          <a:xfrm>
            <a:off x="9629299" y="1848922"/>
            <a:ext cx="26137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How to Submit</a:t>
            </a:r>
            <a:endParaRPr lang="en-US" sz="2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5"/>
          <p:cNvSpPr/>
          <p:nvPr/>
        </p:nvSpPr>
        <p:spPr>
          <a:xfrm>
            <a:off x="9629299" y="2368272"/>
            <a:ext cx="4276844" cy="12853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Submitting your work is straightforward. Follow these three steps to complete your internship submission and move toward certification.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6"/>
          <p:cNvSpPr/>
          <p:nvPr/>
        </p:nvSpPr>
        <p:spPr>
          <a:xfrm>
            <a:off x="9629299" y="3870484"/>
            <a:ext cx="4276844" cy="1487091"/>
          </a:xfrm>
          <a:prstGeom prst="roundRect">
            <a:avLst>
              <a:gd name="adj" fmla="val 5906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8373" y="4177427"/>
            <a:ext cx="261342" cy="20907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308788" y="4115514"/>
            <a:ext cx="3388281" cy="964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Once submitted, your work will be reviewed and your certificate will be issued promptly.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731758" y="5905143"/>
            <a:ext cx="418148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 Light" pitchFamily="34" charset="-122"/>
                <a:cs typeface="Times New Roman" panose="02020603050405020304" pitchFamily="18" charset="0"/>
              </a:rPr>
              <a:t>01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9"/>
          <p:cNvSpPr/>
          <p:nvPr/>
        </p:nvSpPr>
        <p:spPr>
          <a:xfrm>
            <a:off x="731758" y="6237684"/>
            <a:ext cx="4260413" cy="2286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731758" y="6387941"/>
            <a:ext cx="26137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Submit All Tasks</a:t>
            </a:r>
            <a:endParaRPr lang="en-US" sz="2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1"/>
          <p:cNvSpPr/>
          <p:nvPr/>
        </p:nvSpPr>
        <p:spPr>
          <a:xfrm>
            <a:off x="731758" y="6830139"/>
            <a:ext cx="4260413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Ensure every task in your chosen levels is completed and ready for review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2"/>
          <p:cNvSpPr/>
          <p:nvPr/>
        </p:nvSpPr>
        <p:spPr>
          <a:xfrm>
            <a:off x="5184934" y="5905143"/>
            <a:ext cx="418148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 Light" pitchFamily="34" charset="-122"/>
                <a:cs typeface="Times New Roman" panose="02020603050405020304" pitchFamily="18" charset="0"/>
              </a:rPr>
              <a:t>02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3"/>
          <p:cNvSpPr/>
          <p:nvPr/>
        </p:nvSpPr>
        <p:spPr>
          <a:xfrm>
            <a:off x="5184934" y="6237684"/>
            <a:ext cx="4260413" cy="2286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4"/>
          <p:cNvSpPr/>
          <p:nvPr/>
        </p:nvSpPr>
        <p:spPr>
          <a:xfrm>
            <a:off x="5184934" y="6387941"/>
            <a:ext cx="2851547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Create a Demo Video</a:t>
            </a:r>
            <a:endParaRPr lang="en-US" sz="2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5"/>
          <p:cNvSpPr/>
          <p:nvPr/>
        </p:nvSpPr>
        <p:spPr>
          <a:xfrm>
            <a:off x="5184934" y="6830139"/>
            <a:ext cx="4260413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Record a short walkthrough demonstrating your projects and explaining your code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16"/>
          <p:cNvSpPr/>
          <p:nvPr/>
        </p:nvSpPr>
        <p:spPr>
          <a:xfrm>
            <a:off x="9638109" y="5905143"/>
            <a:ext cx="418148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 Light" pitchFamily="34" charset="-122"/>
                <a:cs typeface="Times New Roman" panose="02020603050405020304" pitchFamily="18" charset="0"/>
              </a:rPr>
              <a:t>03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hape 17"/>
          <p:cNvSpPr/>
          <p:nvPr/>
        </p:nvSpPr>
        <p:spPr>
          <a:xfrm>
            <a:off x="9638109" y="6237684"/>
            <a:ext cx="4260413" cy="22860"/>
          </a:xfrm>
          <a:prstGeom prst="rect">
            <a:avLst/>
          </a:prstGeom>
          <a:solidFill>
            <a:srgbClr val="B88E23"/>
          </a:solidFill>
          <a:ln/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18"/>
          <p:cNvSpPr/>
          <p:nvPr/>
        </p:nvSpPr>
        <p:spPr>
          <a:xfrm>
            <a:off x="9638109" y="6387941"/>
            <a:ext cx="2613779" cy="3265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Upload to Platform</a:t>
            </a:r>
            <a:endParaRPr lang="en-US" sz="2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19"/>
          <p:cNvSpPr/>
          <p:nvPr/>
        </p:nvSpPr>
        <p:spPr>
          <a:xfrm>
            <a:off x="9638109" y="6830139"/>
            <a:ext cx="4260413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Submit your files and video through the SkillCertify platform for evaluation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64CBC1-6B5E-7E78-310B-4A62AE786268}"/>
              </a:ext>
            </a:extLst>
          </p:cNvPr>
          <p:cNvSpPr/>
          <p:nvPr/>
        </p:nvSpPr>
        <p:spPr>
          <a:xfrm>
            <a:off x="12437533" y="7677997"/>
            <a:ext cx="2048934" cy="551603"/>
          </a:xfrm>
          <a:prstGeom prst="rect">
            <a:avLst/>
          </a:prstGeom>
          <a:solidFill>
            <a:srgbClr val="FFFDFA"/>
          </a:solidFill>
          <a:ln>
            <a:solidFill>
              <a:srgbClr val="FFFD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5776" y="645676"/>
            <a:ext cx="7705249" cy="1284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00" dirty="0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Get Your </a:t>
            </a:r>
            <a:r>
              <a:rPr lang="en-US" sz="4000" dirty="0" err="1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zynkcode</a:t>
            </a:r>
            <a:r>
              <a:rPr lang="en-US" sz="4000" dirty="0">
                <a:solidFill>
                  <a:srgbClr val="5C4E3D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 solutions Certificate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05776" y="2209681"/>
            <a:ext cx="7705249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Completing the </a:t>
            </a:r>
            <a:r>
              <a:rPr lang="en-US" sz="1600" dirty="0" err="1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Zynkcode</a:t>
            </a:r>
            <a:r>
              <a:rPr lang="en-US" sz="160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solutions Python Internship earns you an official certificate that validates your skills and boosts your professional profile.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05776" y="3046214"/>
            <a:ext cx="7705249" cy="3193137"/>
          </a:xfrm>
          <a:prstGeom prst="roundRect">
            <a:avLst>
              <a:gd name="adj" fmla="val 270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213396" y="3053834"/>
            <a:ext cx="3845004" cy="1745694"/>
          </a:xfrm>
          <a:prstGeom prst="roundRect">
            <a:avLst>
              <a:gd name="adj" fmla="val 4946"/>
            </a:avLst>
          </a:prstGeom>
          <a:solidFill>
            <a:srgbClr val="F7EDD4"/>
          </a:solidFill>
          <a:ln/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399609" y="3240048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Complete 2 Levels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399609" y="3672840"/>
            <a:ext cx="3193137" cy="940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Finish any two of the three available levels — Basics, Intermediate, or Advanced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10058400" y="3053834"/>
            <a:ext cx="3845004" cy="1745694"/>
          </a:xfrm>
          <a:prstGeom prst="rect">
            <a:avLst/>
          </a:prstGeom>
          <a:solidFill>
            <a:srgbClr val="F7EDD4"/>
          </a:solidFill>
          <a:ln/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0058400" y="3053834"/>
            <a:ext cx="22860" cy="1745694"/>
          </a:xfrm>
          <a:prstGeom prst="roundRect">
            <a:avLst>
              <a:gd name="adj" fmla="val 377674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524053" y="3240048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Submit Your Tasks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524053" y="3672840"/>
            <a:ext cx="3193137" cy="940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Upload all completed tasks and your demo video to the SkillCertify platform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9801463" y="3669744"/>
            <a:ext cx="513874" cy="513874"/>
          </a:xfrm>
          <a:prstGeom prst="roundRect">
            <a:avLst>
              <a:gd name="adj" fmla="val 16801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9932" y="3798094"/>
            <a:ext cx="256937" cy="256937"/>
          </a:xfrm>
          <a:prstGeom prst="rect">
            <a:avLst/>
          </a:prstGeom>
        </p:spPr>
      </p:pic>
      <p:sp>
        <p:nvSpPr>
          <p:cNvPr id="15" name="Shape 11"/>
          <p:cNvSpPr/>
          <p:nvPr/>
        </p:nvSpPr>
        <p:spPr>
          <a:xfrm>
            <a:off x="6213396" y="4799528"/>
            <a:ext cx="7690009" cy="1432203"/>
          </a:xfrm>
          <a:prstGeom prst="rect">
            <a:avLst/>
          </a:prstGeom>
          <a:solidFill>
            <a:srgbClr val="F7EDD4"/>
          </a:solidFill>
          <a:ln/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2"/>
          <p:cNvSpPr/>
          <p:nvPr/>
        </p:nvSpPr>
        <p:spPr>
          <a:xfrm>
            <a:off x="6213396" y="4799528"/>
            <a:ext cx="7690009" cy="22860"/>
          </a:xfrm>
          <a:prstGeom prst="roundRect">
            <a:avLst>
              <a:gd name="adj" fmla="val 377674"/>
            </a:avLst>
          </a:prstGeom>
          <a:solidFill>
            <a:srgbClr val="DDD3BA"/>
          </a:solidFill>
          <a:ln/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6399609" y="4985742"/>
            <a:ext cx="3155037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Times New Roman" panose="02020603050405020304" pitchFamily="18" charset="0"/>
                <a:ea typeface="Libre Baskerville" pitchFamily="34" charset="-122"/>
                <a:cs typeface="Times New Roman" panose="02020603050405020304" pitchFamily="18" charset="0"/>
              </a:rPr>
              <a:t>Receive Your Certificate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6399609" y="5418534"/>
            <a:ext cx="7038142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Get your official </a:t>
            </a:r>
            <a:r>
              <a:rPr lang="en-US" sz="1600" b="1" dirty="0" err="1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zynkcode</a:t>
            </a:r>
            <a:r>
              <a:rPr lang="en-US" sz="1600" b="1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solutions Python Internship Certificate</a:t>
            </a:r>
            <a:r>
              <a:rPr lang="en-US" sz="1600" dirty="0">
                <a:solidFill>
                  <a:srgbClr val="45424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 — recognized by employers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Shape 15"/>
          <p:cNvSpPr/>
          <p:nvPr/>
        </p:nvSpPr>
        <p:spPr>
          <a:xfrm>
            <a:off x="6205776" y="6448901"/>
            <a:ext cx="7705249" cy="1134904"/>
          </a:xfrm>
          <a:prstGeom prst="roundRect">
            <a:avLst>
              <a:gd name="adj" fmla="val 7607"/>
            </a:avLst>
          </a:prstGeom>
          <a:solidFill>
            <a:srgbClr val="F3E4BF"/>
          </a:solidFill>
          <a:ln/>
        </p:spPr>
        <p:txBody>
          <a:bodyPr/>
          <a:lstStyle/>
          <a:p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278" y="6754416"/>
            <a:ext cx="256937" cy="205502"/>
          </a:xfrm>
          <a:prstGeom prst="rect">
            <a:avLst/>
          </a:prstGeom>
        </p:spPr>
      </p:pic>
      <p:sp>
        <p:nvSpPr>
          <p:cNvPr id="21" name="Text 16"/>
          <p:cNvSpPr/>
          <p:nvPr/>
        </p:nvSpPr>
        <p:spPr>
          <a:xfrm>
            <a:off x="6873716" y="6686431"/>
            <a:ext cx="6831806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Your certificate is a testament to your dedication, practical skills, and readiness for the professional world.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DM Sans" pitchFamily="34" charset="-122"/>
                <a:cs typeface="Times New Roman" panose="02020603050405020304" pitchFamily="18" charset="0"/>
              </a:rPr>
              <a:t>Start your journey today!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85C50C-143F-570D-CB21-F27B39F755E7}"/>
              </a:ext>
            </a:extLst>
          </p:cNvPr>
          <p:cNvSpPr/>
          <p:nvPr/>
        </p:nvSpPr>
        <p:spPr>
          <a:xfrm>
            <a:off x="12437533" y="7677997"/>
            <a:ext cx="2048934" cy="551603"/>
          </a:xfrm>
          <a:prstGeom prst="rect">
            <a:avLst/>
          </a:prstGeom>
          <a:solidFill>
            <a:srgbClr val="FFFDFA"/>
          </a:solidFill>
          <a:ln>
            <a:solidFill>
              <a:srgbClr val="FFFD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683</Words>
  <Application>Microsoft Office PowerPoint</Application>
  <PresentationFormat>Custom</PresentationFormat>
  <Paragraphs>110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NAVEEN KUMAR</cp:lastModifiedBy>
  <cp:revision>4</cp:revision>
  <dcterms:created xsi:type="dcterms:W3CDTF">2026-04-26T15:28:12Z</dcterms:created>
  <dcterms:modified xsi:type="dcterms:W3CDTF">2026-05-02T18:23:40Z</dcterms:modified>
</cp:coreProperties>
</file>